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/>
    <p:restoredTop sz="94848"/>
  </p:normalViewPr>
  <p:slideViewPr>
    <p:cSldViewPr snapToGrid="0" snapToObjects="1">
      <p:cViewPr varScale="1">
        <p:scale>
          <a:sx n="108" d="100"/>
          <a:sy n="108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C045-0665-C249-A18C-43BD318EE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4CA83E-727E-9943-8B76-7AB3DFB83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7100E-486A-C94E-98B4-B3B2A44B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26820-10E6-8649-A845-0F769009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26B1F-48C0-C548-94FE-FF27CE0C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3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9D4D6-AB1A-DD49-9A19-A1EF4075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6A8FE-B59D-AA4A-A37A-07B9F5590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BE95B-0A85-964C-A7E2-8FF5298E2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C2D8A-ECA9-4D42-BD08-A977A048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93BF3-53A7-B94A-ABB5-97557F0A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2FFD34-A796-1D47-A836-4CF5A01D3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AC34F-563D-7E46-90DE-20DA211A7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0122D-F1E2-A749-B8AE-6ED3A46B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FF8E2-B75B-C447-81D1-C322F42C7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57568-C799-0943-90C8-0AB2F19F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2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48CE-D9CF-454E-A651-CEEFED14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C5633-5451-6242-8EBF-EC2C01D40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16567-E15F-7A44-BD76-B7EF54D9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A088B-B570-8C4C-B37E-237A992A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6A165-D2BE-7545-A500-D5E8B3E6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7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BF6B0-4F0E-074A-B4CD-B13646D3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BA4FA-39D1-2B43-AD20-5630ADD2F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10401-B304-6744-B523-81368BA3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CC141-6E45-9144-8609-BC02C2511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DA91-B7E1-934F-9C6A-678A4EFA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8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E651-E59D-7344-844E-34A72B21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003A-A7CD-AB40-A9F6-03A404931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FCD89-7EF6-0D4D-B087-E9FCB0173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42E4F-DFCB-AF4A-843D-5D2915A8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F0F71-3521-764B-88DA-B7401238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F9B44-F029-BB42-9E5A-4AB730CF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647A-EBD1-1041-92A0-40C76E4EC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A0D7F-445F-A749-919A-F4CE83778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5A6AB-791A-B84E-BF1F-3B369632F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A4C63-FB1C-864B-A390-2A49061EC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5F5783-8DD6-594A-AC77-67B9DB7EE4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DC3333-3D86-8E40-B268-8D320CB8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7DBB8-A782-2F41-BB70-4C12025EF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E5D17-E443-B84C-82A8-30301762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4C640-B0CE-634B-B3F8-58054EAD3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AFFEAE-05DA-B84B-8763-F85771A68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238BC-740D-C444-98DC-A7509C23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075DA-7649-E84E-97D3-714A9333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BB5D87-51FD-6D4A-BF4E-3FFF1F12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360B0C-78F3-6B47-B0DF-51773E58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F0B42-B1FD-894D-9E7B-EE20C007C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0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1AED0-0859-664F-97B4-2685230AE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C5D31-1E90-3648-9CEC-68F6BD721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56F47-235C-1847-B311-69FEE45E5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3D6A9-A3CF-7B41-A66A-174C0ACA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BD317-3F4C-6D4F-B4E7-2D2D8564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A1DBF-8BD1-B84B-ADFF-229CB77C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3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73910-7BD7-F642-BDDF-1E699AA75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8759C-B924-7145-99EB-00C25B18E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0829D-959D-4645-A084-21638796D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F1880-E5F0-204E-A502-F9E2FDD3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360E3-EEE1-3940-9C3D-3CADC886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FD3CB-AA09-3B45-AF9F-BAABEF2C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1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6041D-1F05-DE4C-8A1D-65035F0D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26736-CFA1-FE4F-A2F3-89ED62478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93AD1-4D42-F648-9A3B-68E5FAB69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0470-86FB-0D45-9C3B-8F0C8DB6EEB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FB0B4-26EE-3B40-B81A-52ADA926A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AC51C-2A7C-4A41-9A1F-9CA936F3D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26B5E-94FA-784B-AABC-EDBABF13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5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5C6-FB66-B049-8913-C57BF9B95E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Organization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20269-5F7A-5E43-A308-D053929083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Names of Presenter(s)</a:t>
            </a:r>
          </a:p>
          <a:p>
            <a:r>
              <a:rPr lang="en-US" dirty="0"/>
              <a:t>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8905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171A-2F71-2D4A-9612-7A9D5B76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Info/Background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539D-E08C-5840-86E1-A8C803FA2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  <a:p>
            <a:r>
              <a:rPr lang="en-US" dirty="0"/>
              <a:t>How many members?</a:t>
            </a:r>
          </a:p>
          <a:p>
            <a:pPr lvl="1"/>
            <a:r>
              <a:rPr lang="en-US" dirty="0"/>
              <a:t>Active vs. Inactive</a:t>
            </a:r>
          </a:p>
          <a:p>
            <a:r>
              <a:rPr lang="en-US" dirty="0"/>
              <a:t>How long the org has been at TCU</a:t>
            </a:r>
          </a:p>
          <a:p>
            <a:r>
              <a:rPr lang="en-US" dirty="0"/>
              <a:t>Other important org background info</a:t>
            </a:r>
          </a:p>
        </p:txBody>
      </p:sp>
    </p:spTree>
    <p:extLst>
      <p:ext uri="{BB962C8B-B14F-4D97-AF65-F5344CB8AC3E}">
        <p14:creationId xmlns:p14="http://schemas.microsoft.com/office/powerpoint/2010/main" val="377484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E1DF7-4083-254E-8B91-069D8302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Specifications </a:t>
            </a:r>
            <a:r>
              <a:rPr lang="en-US" dirty="0">
                <a:solidFill>
                  <a:srgbClr val="FF0000"/>
                </a:solidFill>
              </a:rPr>
              <a:t>(REPEAT SLIDE FOR EVERY EVENT)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282BC-817A-9346-99EB-E67FE9395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 of the event</a:t>
            </a:r>
          </a:p>
          <a:p>
            <a:r>
              <a:rPr lang="en-US" dirty="0"/>
              <a:t>Where will it be held?</a:t>
            </a:r>
          </a:p>
          <a:p>
            <a:pPr lvl="1"/>
            <a:r>
              <a:rPr lang="en-US" dirty="0"/>
              <a:t>In-person, hybrid, virtual?</a:t>
            </a:r>
          </a:p>
          <a:p>
            <a:pPr lvl="1"/>
            <a:r>
              <a:rPr lang="en-US" dirty="0"/>
              <a:t>Size and capacity of space?</a:t>
            </a:r>
          </a:p>
          <a:p>
            <a:r>
              <a:rPr lang="en-US" dirty="0"/>
              <a:t>How many people are expected to attend?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4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557F-C33E-8F4D-884A-6C6186480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COVID Details </a:t>
            </a:r>
            <a:r>
              <a:rPr lang="en-US" dirty="0">
                <a:solidFill>
                  <a:srgbClr val="FF0000"/>
                </a:solidFill>
              </a:rPr>
              <a:t>(REPEAT SLIDE FOR EVERY EVENT)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3129B-CC0C-DE42-A617-A2BDD6A78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for providing masks/if people should be notified to bring their own</a:t>
            </a:r>
          </a:p>
          <a:p>
            <a:r>
              <a:rPr lang="en-US" dirty="0"/>
              <a:t>Any health screening initiative at entry</a:t>
            </a:r>
          </a:p>
          <a:p>
            <a:r>
              <a:rPr lang="en-US" dirty="0"/>
              <a:t>Will hand sanitizer be present at the event?</a:t>
            </a:r>
          </a:p>
          <a:p>
            <a:r>
              <a:rPr lang="en-US" dirty="0"/>
              <a:t>Other health and safety precautions?</a:t>
            </a:r>
          </a:p>
        </p:txBody>
      </p:sp>
    </p:spTree>
    <p:extLst>
      <p:ext uri="{BB962C8B-B14F-4D97-AF65-F5344CB8AC3E}">
        <p14:creationId xmlns:p14="http://schemas.microsoft.com/office/powerpoint/2010/main" val="207671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AD529-4B08-D848-B928-83943AC5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Request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E96219-492B-DF48-84C5-0B264C54F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690821"/>
              </p:ext>
            </p:extLst>
          </p:nvPr>
        </p:nvGraphicFramePr>
        <p:xfrm>
          <a:off x="324853" y="1825625"/>
          <a:ext cx="1176688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147">
                  <a:extLst>
                    <a:ext uri="{9D8B030D-6E8A-4147-A177-3AD203B41FA5}">
                      <a16:colId xmlns:a16="http://schemas.microsoft.com/office/drawing/2014/main" val="1110757245"/>
                    </a:ext>
                  </a:extLst>
                </a:gridCol>
                <a:gridCol w="1961147">
                  <a:extLst>
                    <a:ext uri="{9D8B030D-6E8A-4147-A177-3AD203B41FA5}">
                      <a16:colId xmlns:a16="http://schemas.microsoft.com/office/drawing/2014/main" val="4190859640"/>
                    </a:ext>
                  </a:extLst>
                </a:gridCol>
                <a:gridCol w="1961147">
                  <a:extLst>
                    <a:ext uri="{9D8B030D-6E8A-4147-A177-3AD203B41FA5}">
                      <a16:colId xmlns:a16="http://schemas.microsoft.com/office/drawing/2014/main" val="173855072"/>
                    </a:ext>
                  </a:extLst>
                </a:gridCol>
                <a:gridCol w="1961147">
                  <a:extLst>
                    <a:ext uri="{9D8B030D-6E8A-4147-A177-3AD203B41FA5}">
                      <a16:colId xmlns:a16="http://schemas.microsoft.com/office/drawing/2014/main" val="1899239616"/>
                    </a:ext>
                  </a:extLst>
                </a:gridCol>
                <a:gridCol w="1961147">
                  <a:extLst>
                    <a:ext uri="{9D8B030D-6E8A-4147-A177-3AD203B41FA5}">
                      <a16:colId xmlns:a16="http://schemas.microsoft.com/office/drawing/2014/main" val="1718715628"/>
                    </a:ext>
                  </a:extLst>
                </a:gridCol>
                <a:gridCol w="1961147">
                  <a:extLst>
                    <a:ext uri="{9D8B030D-6E8A-4147-A177-3AD203B41FA5}">
                      <a16:colId xmlns:a16="http://schemas.microsoft.com/office/drawing/2014/main" val="1820606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Vendor/Link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per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3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75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336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07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390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175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350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05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 OF REQUESTS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916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44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F1C7-7FA8-5B42-BC7C-15C60AC4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TCU Engage Event/Meeting Registration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482A8-B610-3B41-9755-3CF004D7D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*Paste in actual screenshot of Engage Event/Meeting Registration for EACH EVENT that you are requesting funding for*</a:t>
            </a:r>
          </a:p>
        </p:txBody>
      </p:sp>
    </p:spTree>
    <p:extLst>
      <p:ext uri="{BB962C8B-B14F-4D97-AF65-F5344CB8AC3E}">
        <p14:creationId xmlns:p14="http://schemas.microsoft.com/office/powerpoint/2010/main" val="299267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962E6-EC61-1444-B82B-21467950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Fundraising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4A39-8961-A046-942E-D78B2CBFF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$</a:t>
            </a:r>
            <a:r>
              <a:rPr lang="en-US" u="sng" dirty="0" err="1">
                <a:solidFill>
                  <a:srgbClr val="FF0000"/>
                </a:solidFill>
              </a:rPr>
              <a:t>xx.xx</a:t>
            </a:r>
            <a:r>
              <a:rPr lang="en-US" dirty="0"/>
              <a:t> fundraised for </a:t>
            </a:r>
            <a:r>
              <a:rPr lang="en-US" u="sng" dirty="0">
                <a:solidFill>
                  <a:srgbClr val="FF0000"/>
                </a:solidFill>
              </a:rPr>
              <a:t>EVENT 1</a:t>
            </a:r>
          </a:p>
          <a:p>
            <a:pPr lvl="1"/>
            <a:r>
              <a:rPr lang="en-US" dirty="0"/>
              <a:t>Details of how you fundraised</a:t>
            </a:r>
          </a:p>
          <a:p>
            <a:r>
              <a:rPr lang="en-US" u="sng" dirty="0">
                <a:solidFill>
                  <a:srgbClr val="FF0000"/>
                </a:solidFill>
              </a:rPr>
              <a:t>$</a:t>
            </a:r>
            <a:r>
              <a:rPr lang="en-US" u="sng" dirty="0" err="1">
                <a:solidFill>
                  <a:srgbClr val="FF0000"/>
                </a:solidFill>
              </a:rPr>
              <a:t>xx.xx</a:t>
            </a:r>
            <a:r>
              <a:rPr lang="en-US" dirty="0"/>
              <a:t> fundraised for </a:t>
            </a:r>
            <a:r>
              <a:rPr lang="en-US" u="sng" dirty="0">
                <a:solidFill>
                  <a:srgbClr val="FF0000"/>
                </a:solidFill>
              </a:rPr>
              <a:t>EVENT 2</a:t>
            </a:r>
          </a:p>
          <a:p>
            <a:pPr lvl="1"/>
            <a:r>
              <a:rPr lang="en-US" dirty="0"/>
              <a:t>Details of how you fundraised</a:t>
            </a:r>
          </a:p>
          <a:p>
            <a:r>
              <a:rPr lang="en-US" u="sng" dirty="0">
                <a:solidFill>
                  <a:srgbClr val="FF0000"/>
                </a:solidFill>
              </a:rPr>
              <a:t>$</a:t>
            </a:r>
            <a:r>
              <a:rPr lang="en-US" u="sng" dirty="0" err="1">
                <a:solidFill>
                  <a:srgbClr val="FF0000"/>
                </a:solidFill>
              </a:rPr>
              <a:t>xx.xx</a:t>
            </a:r>
            <a:r>
              <a:rPr lang="en-US" dirty="0"/>
              <a:t> fundraised for </a:t>
            </a:r>
            <a:r>
              <a:rPr lang="en-US" u="sng" dirty="0">
                <a:solidFill>
                  <a:srgbClr val="FF0000"/>
                </a:solidFill>
              </a:rPr>
              <a:t>EVENT 3</a:t>
            </a:r>
          </a:p>
          <a:p>
            <a:pPr lvl="1"/>
            <a:r>
              <a:rPr lang="en-US" dirty="0"/>
              <a:t>Details of how you fundraised</a:t>
            </a:r>
          </a:p>
          <a:p>
            <a:r>
              <a:rPr lang="en-US" dirty="0"/>
              <a:t>Other sources of organizational funding</a:t>
            </a:r>
          </a:p>
          <a:p>
            <a:pPr lvl="1"/>
            <a:r>
              <a:rPr lang="en-US" dirty="0"/>
              <a:t>Do you charge dues?</a:t>
            </a:r>
          </a:p>
          <a:p>
            <a:pPr lvl="1"/>
            <a:r>
              <a:rPr lang="en-US" dirty="0"/>
              <a:t>Have you requested funding from any academic departments or other sources?</a:t>
            </a:r>
          </a:p>
        </p:txBody>
      </p:sp>
    </p:spTree>
    <p:extLst>
      <p:ext uri="{BB962C8B-B14F-4D97-AF65-F5344CB8AC3E}">
        <p14:creationId xmlns:p14="http://schemas.microsoft.com/office/powerpoint/2010/main" val="178766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232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Organization Name</vt:lpstr>
      <vt:lpstr>Organization Info/Background</vt:lpstr>
      <vt:lpstr>Event Specifications (REPEAT SLIDE FOR EVERY EVENT)</vt:lpstr>
      <vt:lpstr>Other COVID Details (REPEAT SLIDE FOR EVERY EVENT)</vt:lpstr>
      <vt:lpstr>Funding Request</vt:lpstr>
      <vt:lpstr>TCU Engage Event/Meeting Registration </vt:lpstr>
      <vt:lpstr>Fundraising Efforts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Name</dc:title>
  <dc:creator>Zhon Champie</dc:creator>
  <cp:lastModifiedBy>Cunningham, Catherine</cp:lastModifiedBy>
  <cp:revision>4</cp:revision>
  <dcterms:created xsi:type="dcterms:W3CDTF">2020-10-07T00:02:50Z</dcterms:created>
  <dcterms:modified xsi:type="dcterms:W3CDTF">2020-10-23T01:01:57Z</dcterms:modified>
</cp:coreProperties>
</file>